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950" y="2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CB7EF7-B910-49D8-AA35-B12A2953AD5D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43FF3-4BB6-428E-9AF3-DC6D59263D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09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0A48-7520-4E1C-BD30-615941406527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4F05-14B6-4888-89EE-C1B56D656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0A48-7520-4E1C-BD30-615941406527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4F05-14B6-4888-89EE-C1B56D656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0A48-7520-4E1C-BD30-615941406527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4F05-14B6-4888-89EE-C1B56D656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0A48-7520-4E1C-BD30-615941406527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4F05-14B6-4888-89EE-C1B56D656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0A48-7520-4E1C-BD30-615941406527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4F05-14B6-4888-89EE-C1B56D656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0A48-7520-4E1C-BD30-615941406527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4F05-14B6-4888-89EE-C1B56D656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0A48-7520-4E1C-BD30-615941406527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4F05-14B6-4888-89EE-C1B56D656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0A48-7520-4E1C-BD30-615941406527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4F05-14B6-4888-89EE-C1B56D656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0A48-7520-4E1C-BD30-615941406527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4F05-14B6-4888-89EE-C1B56D656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0A48-7520-4E1C-BD30-615941406527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4F05-14B6-4888-89EE-C1B56D656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0A48-7520-4E1C-BD30-615941406527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4F05-14B6-4888-89EE-C1B56D656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F0A48-7520-4E1C-BD30-615941406527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94F05-14B6-4888-89EE-C1B56D656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lenovo\Desktop\LNCT_Bhopal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14350" cy="51435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09600" y="0"/>
            <a:ext cx="8534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LAKSHMI NARAIN COLLEGE OF TECHNOLOGY, BHOPAL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2484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Transportation Engineering -I</a:t>
            </a:r>
            <a:r>
              <a:rPr lang="en-US" sz="11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(CE-404).   CE DEPT.            PROF. VIJAY KUMAR MESHRAM</a:t>
            </a:r>
            <a:endParaRPr lang="en-US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812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362200"/>
            <a:ext cx="4495800" cy="2517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131" name="Picture 3" descr="Image result for bridg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74842" y="1600200"/>
            <a:ext cx="4369158" cy="1752600"/>
          </a:xfrm>
          <a:prstGeom prst="rect">
            <a:avLst/>
          </a:prstGeom>
          <a:noFill/>
        </p:spPr>
      </p:pic>
      <p:pic>
        <p:nvPicPr>
          <p:cNvPr id="48133" name="Picture 5" descr="Image result for bridg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76800" y="3581400"/>
            <a:ext cx="3962400" cy="2739377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0" y="609600"/>
            <a:ext cx="8610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Unit –III </a:t>
            </a:r>
          </a:p>
          <a:p>
            <a:pPr algn="ctr"/>
            <a:r>
              <a:rPr lang="en-IE" sz="3200" b="1" dirty="0" smtClean="0"/>
              <a:t>Bridge Site Investigation and Planning 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lenovo\Desktop\LNCT_Bhopal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14350" cy="51435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09600" y="0"/>
            <a:ext cx="8534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LAKSHMI NARAIN COLLEGE OF TECHNOLOGY, BHOPAL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2484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Transportation Engineering -I</a:t>
            </a:r>
            <a:r>
              <a:rPr lang="en-US" sz="11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(CE-404).   CE DEPT.            PROF. VIJAY KUMAR MESHRAM</a:t>
            </a:r>
            <a:endParaRPr lang="en-US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1013189"/>
            <a:ext cx="6997402" cy="4701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lenovo\Desktop\LNCT_Bhopal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14350" cy="51435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09600" y="0"/>
            <a:ext cx="8534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LAKSHMI NARAIN COLLEGE OF TECHNOLOGY, BHOPAL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2484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Transportation Engineering -I</a:t>
            </a:r>
            <a:r>
              <a:rPr lang="en-US" sz="11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(CE-404).   CE DEPT.            PROF. VIJAY KUMAR MESHRAM</a:t>
            </a:r>
            <a:endParaRPr lang="en-US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066800"/>
            <a:ext cx="7455556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lenovo\Desktop\LNCT_Bhopal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14350" cy="51435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09600" y="0"/>
            <a:ext cx="8534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LAKSHMI NARAIN COLLEGE OF TECHNOLOGY, BHOPAL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2484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Transportation Engineering -I</a:t>
            </a:r>
            <a:r>
              <a:rPr lang="en-US" sz="11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(CE-404).   CE DEPT.            PROF. VIJAY KUMAR MESHRAM</a:t>
            </a:r>
            <a:endParaRPr lang="en-US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685800"/>
            <a:ext cx="8153400" cy="5324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lenovo\Desktop\LNCT_Bhopal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14350" cy="51435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09600" y="0"/>
            <a:ext cx="8534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LAKSHMI NARAIN COLLEGE OF TECHNOLOGY, BHOPAL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2484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Transportation Engineering -I</a:t>
            </a:r>
            <a:r>
              <a:rPr lang="en-US" sz="11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(CE-404).   CE DEPT.            PROF. VIJAY KUMAR MESHRAM</a:t>
            </a:r>
            <a:endParaRPr lang="en-US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1066800"/>
            <a:ext cx="73875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lenovo\Desktop\LNCT_Bhopal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14350" cy="51435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09600" y="0"/>
            <a:ext cx="8534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LAKSHMI NARAIN COLLEGE OF TECHNOLOGY, BHOPAL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2484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Transportation Engineering -I</a:t>
            </a:r>
            <a:r>
              <a:rPr lang="en-US" sz="11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(CE-404).   CE DEPT.            PROF. VIJAY KUMAR MESHRAM</a:t>
            </a:r>
            <a:endParaRPr lang="en-US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1066800"/>
            <a:ext cx="5029200" cy="4352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lenovo\Desktop\LNCT_Bhopal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14350" cy="51435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09600" y="0"/>
            <a:ext cx="8534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LAKSHMI NARAIN COLLEGE OF TECHNOLOGY, BHOPAL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2484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Transportation Engineering -I</a:t>
            </a:r>
            <a:r>
              <a:rPr lang="en-US" sz="11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(CE-404).   CE DEPT.            PROF. VIJAY KUMAR MESHRAM</a:t>
            </a:r>
            <a:endParaRPr lang="en-US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143000"/>
            <a:ext cx="8196549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lenovo\Desktop\LNCT_Bhopal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14350" cy="51435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09600" y="0"/>
            <a:ext cx="8534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LAKSHMI NARAIN COLLEGE OF TECHNOLOGY, BHOPAL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2484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Transportation Engineering -I</a:t>
            </a:r>
            <a:r>
              <a:rPr lang="en-US" sz="11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(CE-404).   CE DEPT.            PROF. VIJAY KUMAR MESHRAM</a:t>
            </a:r>
            <a:endParaRPr lang="en-US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914400"/>
            <a:ext cx="811434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lenovo\Desktop\LNCT_Bhopal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14350" cy="51435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09600" y="0"/>
            <a:ext cx="8534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LAKSHMI NARAIN COLLEGE OF TECHNOLOGY, BHOPAL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2484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Transportation Engineering -I</a:t>
            </a:r>
            <a:r>
              <a:rPr lang="en-US" sz="11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(CE-404).   CE DEPT.            PROF. VIJAY KUMAR MESHRAM</a:t>
            </a:r>
            <a:endParaRPr lang="en-US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371600"/>
            <a:ext cx="8323891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lenovo\Desktop\LNCT_Bhopal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14350" cy="51435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09600" y="0"/>
            <a:ext cx="8534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LAKSHMI NARAIN COLLEGE OF TECHNOLOGY, BHOPAL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2484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Transportation Engineering -I</a:t>
            </a:r>
            <a:r>
              <a:rPr lang="en-US" sz="11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(CE-404).   CE DEPT.            PROF. VIJAY KUMAR MESHRAM</a:t>
            </a:r>
            <a:endParaRPr lang="en-US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66800"/>
            <a:ext cx="8744712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lenovo\Desktop\LNCT_Bhopal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14350" cy="51435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09600" y="0"/>
            <a:ext cx="8534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LAKSHMI NARAIN COLLEGE OF TECHNOLOGY, BHOPAL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2484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Transportation Engineering -I</a:t>
            </a:r>
            <a:r>
              <a:rPr lang="en-US" sz="11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(CE-404).   CE DEPT.            PROF. VIJAY KUMAR MESHRAM</a:t>
            </a:r>
            <a:endParaRPr lang="en-US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457200"/>
            <a:ext cx="6934200" cy="585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lenovo\Desktop\LNCT_Bhopal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14350" cy="51435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09600" y="0"/>
            <a:ext cx="8534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LAKSHMI NARAIN COLLEGE OF TECHNOLOGY, BHOPAL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2484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Transportation Engineering -I</a:t>
            </a:r>
            <a:r>
              <a:rPr lang="en-US" sz="11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(CE-404).   CE DEPT.            PROF. VIJAY KUMAR MESHRAM</a:t>
            </a:r>
            <a:endParaRPr lang="en-US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762000"/>
            <a:ext cx="84701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</TotalTime>
  <Words>272</Words>
  <Application>Microsoft Office PowerPoint</Application>
  <PresentationFormat>On-screen Show (4:3)</PresentationFormat>
  <Paragraphs>26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LNCT-CE</dc:creator>
  <cp:lastModifiedBy>ismail - [2010]</cp:lastModifiedBy>
  <cp:revision>99</cp:revision>
  <dcterms:created xsi:type="dcterms:W3CDTF">2018-04-10T04:28:18Z</dcterms:created>
  <dcterms:modified xsi:type="dcterms:W3CDTF">2020-03-25T09:29:51Z</dcterms:modified>
</cp:coreProperties>
</file>